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8" r:id="rId5"/>
    <p:sldId id="270" r:id="rId6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437"/>
    <a:srgbClr val="F0F0F0"/>
    <a:srgbClr val="E8E4E7"/>
    <a:srgbClr val="F1EEF0"/>
    <a:srgbClr val="AC0000"/>
    <a:srgbClr val="C3C1C1"/>
    <a:srgbClr val="760000"/>
    <a:srgbClr val="005828"/>
    <a:srgbClr val="BE2856"/>
    <a:srgbClr val="D9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711" autoAdjust="0"/>
  </p:normalViewPr>
  <p:slideViewPr>
    <p:cSldViewPr snapToGrid="0">
      <p:cViewPr varScale="1">
        <p:scale>
          <a:sx n="19" d="100"/>
          <a:sy n="19" d="100"/>
        </p:scale>
        <p:origin x="2506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41" indent="0" algn="ctr">
              <a:buNone/>
              <a:defRPr sz="4724"/>
            </a:lvl2pPr>
            <a:lvl3pPr marL="2159881" indent="0" algn="ctr">
              <a:buNone/>
              <a:defRPr sz="4252"/>
            </a:lvl3pPr>
            <a:lvl4pPr marL="3239823" indent="0" algn="ctr">
              <a:buNone/>
              <a:defRPr sz="3779"/>
            </a:lvl4pPr>
            <a:lvl5pPr marL="4319763" indent="0" algn="ctr">
              <a:buNone/>
              <a:defRPr sz="3779"/>
            </a:lvl5pPr>
            <a:lvl6pPr marL="5399704" indent="0" algn="ctr">
              <a:buNone/>
              <a:defRPr sz="3779"/>
            </a:lvl6pPr>
            <a:lvl7pPr marL="6479644" indent="0" algn="ctr">
              <a:buNone/>
              <a:defRPr sz="3779"/>
            </a:lvl7pPr>
            <a:lvl8pPr marL="7559586" indent="0" algn="ctr">
              <a:buNone/>
              <a:defRPr sz="3779"/>
            </a:lvl8pPr>
            <a:lvl9pPr marL="8639527" indent="0" algn="ctr">
              <a:buNone/>
              <a:defRPr sz="377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98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48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9" y="1724962"/>
            <a:ext cx="13702199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47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81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3"/>
            <a:ext cx="18629590" cy="13477201"/>
          </a:xfrm>
        </p:spPr>
        <p:txBody>
          <a:bodyPr anchor="b"/>
          <a:lstStyle>
            <a:lvl1pPr>
              <a:defRPr sz="1417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4"/>
            <a:ext cx="18629590" cy="7087341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4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881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823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4pPr>
            <a:lvl5pPr marL="4319763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5pPr>
            <a:lvl6pPr marL="5399704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6pPr>
            <a:lvl7pPr marL="6479644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7pPr>
            <a:lvl8pPr marL="7559586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8pPr>
            <a:lvl9pPr marL="8639527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31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508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71"/>
            <a:ext cx="18629590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41" indent="0">
              <a:buNone/>
              <a:defRPr sz="4724" b="1"/>
            </a:lvl2pPr>
            <a:lvl3pPr marL="2159881" indent="0">
              <a:buNone/>
              <a:defRPr sz="4252" b="1"/>
            </a:lvl3pPr>
            <a:lvl4pPr marL="3239823" indent="0">
              <a:buNone/>
              <a:defRPr sz="3779" b="1"/>
            </a:lvl4pPr>
            <a:lvl5pPr marL="4319763" indent="0">
              <a:buNone/>
              <a:defRPr sz="3779" b="1"/>
            </a:lvl5pPr>
            <a:lvl6pPr marL="5399704" indent="0">
              <a:buNone/>
              <a:defRPr sz="3779" b="1"/>
            </a:lvl6pPr>
            <a:lvl7pPr marL="6479644" indent="0">
              <a:buNone/>
              <a:defRPr sz="3779" b="1"/>
            </a:lvl7pPr>
            <a:lvl8pPr marL="7559586" indent="0">
              <a:buNone/>
              <a:defRPr sz="3779" b="1"/>
            </a:lvl8pPr>
            <a:lvl9pPr marL="8639527" indent="0">
              <a:buNone/>
              <a:defRPr sz="377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2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41" indent="0">
              <a:buNone/>
              <a:defRPr sz="4724" b="1"/>
            </a:lvl2pPr>
            <a:lvl3pPr marL="2159881" indent="0">
              <a:buNone/>
              <a:defRPr sz="4252" b="1"/>
            </a:lvl3pPr>
            <a:lvl4pPr marL="3239823" indent="0">
              <a:buNone/>
              <a:defRPr sz="3779" b="1"/>
            </a:lvl4pPr>
            <a:lvl5pPr marL="4319763" indent="0">
              <a:buNone/>
              <a:defRPr sz="3779" b="1"/>
            </a:lvl5pPr>
            <a:lvl6pPr marL="5399704" indent="0">
              <a:buNone/>
              <a:defRPr sz="3779" b="1"/>
            </a:lvl6pPr>
            <a:lvl7pPr marL="6479644" indent="0">
              <a:buNone/>
              <a:defRPr sz="3779" b="1"/>
            </a:lvl7pPr>
            <a:lvl8pPr marL="7559586" indent="0">
              <a:buNone/>
              <a:defRPr sz="3779" b="1"/>
            </a:lvl8pPr>
            <a:lvl9pPr marL="8639527" indent="0">
              <a:buNone/>
              <a:defRPr sz="377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2" y="11834740"/>
            <a:ext cx="9182611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097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68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25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6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9719786"/>
            <a:ext cx="6966409" cy="18007107"/>
          </a:xfrm>
        </p:spPr>
        <p:txBody>
          <a:bodyPr/>
          <a:lstStyle>
            <a:lvl1pPr marL="0" indent="0">
              <a:buNone/>
              <a:defRPr sz="3779"/>
            </a:lvl1pPr>
            <a:lvl2pPr marL="1079941" indent="0">
              <a:buNone/>
              <a:defRPr sz="3307"/>
            </a:lvl2pPr>
            <a:lvl3pPr marL="2159881" indent="0">
              <a:buNone/>
              <a:defRPr sz="2834"/>
            </a:lvl3pPr>
            <a:lvl4pPr marL="3239823" indent="0">
              <a:buNone/>
              <a:defRPr sz="2362"/>
            </a:lvl4pPr>
            <a:lvl5pPr marL="4319763" indent="0">
              <a:buNone/>
              <a:defRPr sz="2362"/>
            </a:lvl5pPr>
            <a:lvl6pPr marL="5399704" indent="0">
              <a:buNone/>
              <a:defRPr sz="2362"/>
            </a:lvl6pPr>
            <a:lvl7pPr marL="6479644" indent="0">
              <a:buNone/>
              <a:defRPr sz="2362"/>
            </a:lvl7pPr>
            <a:lvl8pPr marL="7559586" indent="0">
              <a:buNone/>
              <a:defRPr sz="2362"/>
            </a:lvl8pPr>
            <a:lvl9pPr marL="8639527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74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6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41" indent="0">
              <a:buNone/>
              <a:defRPr sz="6614"/>
            </a:lvl2pPr>
            <a:lvl3pPr marL="2159881" indent="0">
              <a:buNone/>
              <a:defRPr sz="5669"/>
            </a:lvl3pPr>
            <a:lvl4pPr marL="3239823" indent="0">
              <a:buNone/>
              <a:defRPr sz="4724"/>
            </a:lvl4pPr>
            <a:lvl5pPr marL="4319763" indent="0">
              <a:buNone/>
              <a:defRPr sz="4724"/>
            </a:lvl5pPr>
            <a:lvl6pPr marL="5399704" indent="0">
              <a:buNone/>
              <a:defRPr sz="4724"/>
            </a:lvl6pPr>
            <a:lvl7pPr marL="6479644" indent="0">
              <a:buNone/>
              <a:defRPr sz="4724"/>
            </a:lvl7pPr>
            <a:lvl8pPr marL="7559586" indent="0">
              <a:buNone/>
              <a:defRPr sz="4724"/>
            </a:lvl8pPr>
            <a:lvl9pPr marL="8639527" indent="0">
              <a:buNone/>
              <a:defRPr sz="472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9719786"/>
            <a:ext cx="6966409" cy="18007107"/>
          </a:xfrm>
        </p:spPr>
        <p:txBody>
          <a:bodyPr/>
          <a:lstStyle>
            <a:lvl1pPr marL="0" indent="0">
              <a:buNone/>
              <a:defRPr sz="3779"/>
            </a:lvl1pPr>
            <a:lvl2pPr marL="1079941" indent="0">
              <a:buNone/>
              <a:defRPr sz="3307"/>
            </a:lvl2pPr>
            <a:lvl3pPr marL="2159881" indent="0">
              <a:buNone/>
              <a:defRPr sz="2834"/>
            </a:lvl3pPr>
            <a:lvl4pPr marL="3239823" indent="0">
              <a:buNone/>
              <a:defRPr sz="2362"/>
            </a:lvl4pPr>
            <a:lvl5pPr marL="4319763" indent="0">
              <a:buNone/>
              <a:defRPr sz="2362"/>
            </a:lvl5pPr>
            <a:lvl6pPr marL="5399704" indent="0">
              <a:buNone/>
              <a:defRPr sz="2362"/>
            </a:lvl6pPr>
            <a:lvl7pPr marL="6479644" indent="0">
              <a:buNone/>
              <a:defRPr sz="2362"/>
            </a:lvl7pPr>
            <a:lvl8pPr marL="7559586" indent="0">
              <a:buNone/>
              <a:defRPr sz="2362"/>
            </a:lvl8pPr>
            <a:lvl9pPr marL="8639527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03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71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04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881" rtl="0" eaLnBrk="1" latinLnBrk="0" hangingPunct="1">
        <a:lnSpc>
          <a:spcPct val="90000"/>
        </a:lnSpc>
        <a:spcBef>
          <a:spcPct val="0"/>
        </a:spcBef>
        <a:buNone/>
        <a:defRPr sz="103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70" indent="-539970" algn="l" defTabSz="2159881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11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85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79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73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674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616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557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497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41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881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823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763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704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644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586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527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EB6729-17D0-7116-554D-8085468643B1}"/>
              </a:ext>
            </a:extLst>
          </p:cNvPr>
          <p:cNvSpPr txBox="1"/>
          <p:nvPr/>
        </p:nvSpPr>
        <p:spPr>
          <a:xfrm>
            <a:off x="8500056" y="4305300"/>
            <a:ext cx="451277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6600" dirty="0">
                <a:solidFill>
                  <a:schemeClr val="bg1"/>
                </a:solidFill>
              </a:rPr>
              <a:t>Bildiri başlığı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2841C1-C429-853E-9AC4-626F9E7E9282}"/>
              </a:ext>
            </a:extLst>
          </p:cNvPr>
          <p:cNvSpPr txBox="1"/>
          <p:nvPr/>
        </p:nvSpPr>
        <p:spPr>
          <a:xfrm>
            <a:off x="2866475" y="9563100"/>
            <a:ext cx="47288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Giriş ve Amaçlar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E534D8-4B56-32F5-596C-25356433B311}"/>
              </a:ext>
            </a:extLst>
          </p:cNvPr>
          <p:cNvSpPr txBox="1"/>
          <p:nvPr/>
        </p:nvSpPr>
        <p:spPr>
          <a:xfrm>
            <a:off x="13012830" y="9648230"/>
            <a:ext cx="57202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Materyal ve </a:t>
            </a:r>
            <a:r>
              <a:rPr lang="tr-TR" sz="5400" dirty="0" err="1">
                <a:solidFill>
                  <a:schemeClr val="bg1"/>
                </a:solidFill>
              </a:rPr>
              <a:t>Metod</a:t>
            </a:r>
            <a:r>
              <a:rPr lang="tr-TR" sz="5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DD6291-E889-D05C-8B6D-A4D67CBC727E}"/>
              </a:ext>
            </a:extLst>
          </p:cNvPr>
          <p:cNvSpPr txBox="1"/>
          <p:nvPr/>
        </p:nvSpPr>
        <p:spPr>
          <a:xfrm>
            <a:off x="13327184" y="12975968"/>
            <a:ext cx="63388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922437"/>
                </a:solidFill>
              </a:rPr>
              <a:t>Var ise görseller buraya eklenebilir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A6087D-C2F5-CAC6-B9E8-947C68CBA554}"/>
              </a:ext>
            </a:extLst>
          </p:cNvPr>
          <p:cNvSpPr txBox="1"/>
          <p:nvPr/>
        </p:nvSpPr>
        <p:spPr>
          <a:xfrm>
            <a:off x="1933514" y="12690902"/>
            <a:ext cx="66098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922437"/>
                </a:solidFill>
              </a:rPr>
              <a:t>Konuyla ilgili genel bilgi ve içerik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4462B6-0012-C9E4-7113-C59996AC493B}"/>
              </a:ext>
            </a:extLst>
          </p:cNvPr>
          <p:cNvSpPr txBox="1"/>
          <p:nvPr/>
        </p:nvSpPr>
        <p:spPr>
          <a:xfrm>
            <a:off x="9157434" y="16925836"/>
            <a:ext cx="26212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Sonuçlar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DAF248-8B3D-1AD9-5CA1-D0A4D740703F}"/>
              </a:ext>
            </a:extLst>
          </p:cNvPr>
          <p:cNvSpPr txBox="1"/>
          <p:nvPr/>
        </p:nvSpPr>
        <p:spPr>
          <a:xfrm>
            <a:off x="9157434" y="21650236"/>
            <a:ext cx="25895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Tartışma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E895BB-2E99-8E43-B000-1F7B55DECFBC}"/>
              </a:ext>
            </a:extLst>
          </p:cNvPr>
          <p:cNvSpPr txBox="1"/>
          <p:nvPr/>
        </p:nvSpPr>
        <p:spPr>
          <a:xfrm>
            <a:off x="7989768" y="18531364"/>
            <a:ext cx="6338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922437"/>
                </a:solidFill>
              </a:rPr>
              <a:t>Çalışma bulguları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3539BD-C89B-5334-B484-856F7F27FF80}"/>
              </a:ext>
            </a:extLst>
          </p:cNvPr>
          <p:cNvSpPr txBox="1"/>
          <p:nvPr/>
        </p:nvSpPr>
        <p:spPr>
          <a:xfrm>
            <a:off x="7081617" y="23255764"/>
            <a:ext cx="9330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922437"/>
                </a:solidFill>
              </a:rPr>
              <a:t>Sonuçların yorumlanması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EF86CD-A637-456F-67A7-5B3B381AC263}"/>
              </a:ext>
            </a:extLst>
          </p:cNvPr>
          <p:cNvSpPr txBox="1"/>
          <p:nvPr/>
        </p:nvSpPr>
        <p:spPr>
          <a:xfrm>
            <a:off x="4645762" y="6302633"/>
            <a:ext cx="122213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dirty="0">
                <a:solidFill>
                  <a:srgbClr val="922437"/>
                </a:solidFill>
              </a:rPr>
              <a:t>Yazar 1 Adı Soyadı, Yazar 2 Adı Soyadı, …</a:t>
            </a:r>
          </a:p>
          <a:p>
            <a:pPr algn="ctr"/>
            <a:r>
              <a:rPr lang="tr-TR" sz="3600" dirty="0">
                <a:solidFill>
                  <a:srgbClr val="922437"/>
                </a:solidFill>
              </a:rPr>
              <a:t>Yazar 1 Kurum Adresi</a:t>
            </a:r>
          </a:p>
          <a:p>
            <a:pPr algn="ctr"/>
            <a:r>
              <a:rPr lang="tr-TR" sz="3600" dirty="0">
                <a:solidFill>
                  <a:srgbClr val="922437"/>
                </a:solidFill>
              </a:rPr>
              <a:t>Yazar 2 Kurum Adresi</a:t>
            </a:r>
          </a:p>
          <a:p>
            <a:pPr algn="ctr"/>
            <a:r>
              <a:rPr lang="tr-TR" sz="3600" dirty="0">
                <a:solidFill>
                  <a:srgbClr val="922437"/>
                </a:solidFill>
              </a:rPr>
              <a:t>…</a:t>
            </a:r>
            <a:endParaRPr lang="tr-TR" sz="4000" dirty="0">
              <a:solidFill>
                <a:srgbClr val="922437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A9F23-0723-BD75-61D3-EAB1675104FE}"/>
              </a:ext>
            </a:extLst>
          </p:cNvPr>
          <p:cNvSpPr txBox="1"/>
          <p:nvPr/>
        </p:nvSpPr>
        <p:spPr>
          <a:xfrm>
            <a:off x="2056207" y="26869936"/>
            <a:ext cx="3353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Referanslar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B63D8A-D26F-819D-5531-CC451F5AA607}"/>
              </a:ext>
            </a:extLst>
          </p:cNvPr>
          <p:cNvSpPr txBox="1"/>
          <p:nvPr/>
        </p:nvSpPr>
        <p:spPr>
          <a:xfrm>
            <a:off x="9461664" y="26869936"/>
            <a:ext cx="26558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Teşekkür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8DE639-26F9-5DC6-ED39-F25F201B4761}"/>
              </a:ext>
            </a:extLst>
          </p:cNvPr>
          <p:cNvSpPr txBox="1"/>
          <p:nvPr/>
        </p:nvSpPr>
        <p:spPr>
          <a:xfrm>
            <a:off x="16953763" y="26908036"/>
            <a:ext cx="22327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İletişim</a:t>
            </a:r>
          </a:p>
        </p:txBody>
      </p:sp>
    </p:spTree>
    <p:extLst>
      <p:ext uri="{BB962C8B-B14F-4D97-AF65-F5344CB8AC3E}">
        <p14:creationId xmlns:p14="http://schemas.microsoft.com/office/powerpoint/2010/main" val="411449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196F6B-115A-0009-1D4C-28DADD5D5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4914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913FFEB6762B7C4EA32C27CAA424451F" ma:contentTypeVersion="12" ma:contentTypeDescription="Yeni belge oluşturun." ma:contentTypeScope="" ma:versionID="e4f27dec2398ac9ff6e4d1b196b24241">
  <xsd:schema xmlns:xsd="http://www.w3.org/2001/XMLSchema" xmlns:xs="http://www.w3.org/2001/XMLSchema" xmlns:p="http://schemas.microsoft.com/office/2006/metadata/properties" xmlns:ns2="de54e5ab-b957-468b-b868-61f484acbaec" xmlns:ns3="c348c62a-2fe7-49cd-8ca8-41c206052824" targetNamespace="http://schemas.microsoft.com/office/2006/metadata/properties" ma:root="true" ma:fieldsID="939447e6e00add0dbe96c3e7e3891d2f" ns2:_="" ns3:_="">
    <xsd:import namespace="de54e5ab-b957-468b-b868-61f484acbaec"/>
    <xsd:import namespace="c348c62a-2fe7-49cd-8ca8-41c2060528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Dosyaba_x011f_lant_x0131_s_x0131_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4e5ab-b957-468b-b868-61f484acb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Dosyaba_x011f_lant_x0131_s_x0131_" ma:index="15" nillable="true" ma:displayName="Dosya bağlantısı" ma:format="Hyperlink" ma:internalName="Dosyaba_x011f_lant_x0131_s_x0131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17" nillable="true" ma:displayName="Resim Etiketleri_0" ma:hidden="true" ma:internalName="lcf76f155ced4ddcb4097134ff3c332f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8c62a-2fe7-49cd-8ca8-41c20605282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f952c32-ec52-4cc3-9c99-b2f666f2acb0}" ma:internalName="TaxCatchAll" ma:showField="CatchAllData" ma:web="c348c62a-2fe7-49cd-8ca8-41c2060528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4e5ab-b957-468b-b868-61f484acbaec" xsi:nil="true"/>
    <TaxCatchAll xmlns="c348c62a-2fe7-49cd-8ca8-41c206052824" xsi:nil="true"/>
    <Dosyaba_x011f_lant_x0131_s_x0131_ xmlns="de54e5ab-b957-468b-b868-61f484acbaec">
      <Url xsi:nil="true"/>
      <Description xsi:nil="true"/>
    </Dosyaba_x011f_lant_x0131_s_x0131_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C31C63-F8EB-45FB-AAC3-A903E2672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4e5ab-b957-468b-b868-61f484acbaec"/>
    <ds:schemaRef ds:uri="c348c62a-2fe7-49cd-8ca8-41c2060528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EAD348-4165-4AB0-92AC-C0D139F8E101}">
  <ds:schemaRefs>
    <ds:schemaRef ds:uri="http://schemas.microsoft.com/office/2006/metadata/properties"/>
    <ds:schemaRef ds:uri="http://schemas.microsoft.com/office/infopath/2007/PartnerControls"/>
    <ds:schemaRef ds:uri="de54e5ab-b957-468b-b868-61f484acbaec"/>
    <ds:schemaRef ds:uri="c348c62a-2fe7-49cd-8ca8-41c206052824"/>
  </ds:schemaRefs>
</ds:datastoreItem>
</file>

<file path=customXml/itemProps3.xml><?xml version="1.0" encoding="utf-8"?>
<ds:datastoreItem xmlns:ds="http://schemas.openxmlformats.org/officeDocument/2006/customXml" ds:itemID="{FDEB9919-3A94-4ABB-81DD-29EE49FB9E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447</TotalTime>
  <Words>48</Words>
  <Application>Microsoft Office PowerPoint</Application>
  <PresentationFormat>Custom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Teması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Elif Begüm ELÇİOĞLU</dc:creator>
  <cp:lastModifiedBy>Elif Begüm ELÇİOĞLU</cp:lastModifiedBy>
  <cp:revision>5</cp:revision>
  <dcterms:created xsi:type="dcterms:W3CDTF">2026-01-08T13:47:14Z</dcterms:created>
  <dcterms:modified xsi:type="dcterms:W3CDTF">2026-04-06T13:40:37Z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0x010100913FFEB6762B7C4EA32C27CAA424451F</vt:lpwstr>
  </property>
</Properties>
</file>