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5" r:id="rId5"/>
    <p:sldId id="274" r:id="rId6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2437"/>
    <a:srgbClr val="F0F0F0"/>
    <a:srgbClr val="E8E4E7"/>
    <a:srgbClr val="F1EEF0"/>
    <a:srgbClr val="AC0000"/>
    <a:srgbClr val="C3C1C1"/>
    <a:srgbClr val="760000"/>
    <a:srgbClr val="005828"/>
    <a:srgbClr val="BE2856"/>
    <a:srgbClr val="D9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711" autoAdjust="0"/>
  </p:normalViewPr>
  <p:slideViewPr>
    <p:cSldViewPr snapToGrid="0">
      <p:cViewPr varScale="1">
        <p:scale>
          <a:sx n="19" d="100"/>
          <a:sy n="19" d="100"/>
        </p:scale>
        <p:origin x="2506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41" indent="0" algn="ctr">
              <a:buNone/>
              <a:defRPr sz="4724"/>
            </a:lvl2pPr>
            <a:lvl3pPr marL="2159881" indent="0" algn="ctr">
              <a:buNone/>
              <a:defRPr sz="4252"/>
            </a:lvl3pPr>
            <a:lvl4pPr marL="3239823" indent="0" algn="ctr">
              <a:buNone/>
              <a:defRPr sz="3779"/>
            </a:lvl4pPr>
            <a:lvl5pPr marL="4319763" indent="0" algn="ctr">
              <a:buNone/>
              <a:defRPr sz="3779"/>
            </a:lvl5pPr>
            <a:lvl6pPr marL="5399704" indent="0" algn="ctr">
              <a:buNone/>
              <a:defRPr sz="3779"/>
            </a:lvl6pPr>
            <a:lvl7pPr marL="6479644" indent="0" algn="ctr">
              <a:buNone/>
              <a:defRPr sz="3779"/>
            </a:lvl7pPr>
            <a:lvl8pPr marL="7559586" indent="0" algn="ctr">
              <a:buNone/>
              <a:defRPr sz="3779"/>
            </a:lvl8pPr>
            <a:lvl9pPr marL="8639527" indent="0" algn="ctr">
              <a:buNone/>
              <a:defRPr sz="377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98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48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9" y="1724962"/>
            <a:ext cx="13702199" cy="274568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47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81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3"/>
            <a:ext cx="18629590" cy="13477201"/>
          </a:xfrm>
        </p:spPr>
        <p:txBody>
          <a:bodyPr anchor="b"/>
          <a:lstStyle>
            <a:lvl1pPr>
              <a:defRPr sz="1417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4"/>
            <a:ext cx="18629590" cy="7087341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41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881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823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4pPr>
            <a:lvl5pPr marL="4319763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5pPr>
            <a:lvl6pPr marL="5399704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6pPr>
            <a:lvl7pPr marL="6479644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7pPr>
            <a:lvl8pPr marL="7559586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8pPr>
            <a:lvl9pPr marL="8639527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31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508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71"/>
            <a:ext cx="18629590" cy="626236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41" indent="0">
              <a:buNone/>
              <a:defRPr sz="4724" b="1"/>
            </a:lvl2pPr>
            <a:lvl3pPr marL="2159881" indent="0">
              <a:buNone/>
              <a:defRPr sz="4252" b="1"/>
            </a:lvl3pPr>
            <a:lvl4pPr marL="3239823" indent="0">
              <a:buNone/>
              <a:defRPr sz="3779" b="1"/>
            </a:lvl4pPr>
            <a:lvl5pPr marL="4319763" indent="0">
              <a:buNone/>
              <a:defRPr sz="3779" b="1"/>
            </a:lvl5pPr>
            <a:lvl6pPr marL="5399704" indent="0">
              <a:buNone/>
              <a:defRPr sz="3779" b="1"/>
            </a:lvl6pPr>
            <a:lvl7pPr marL="6479644" indent="0">
              <a:buNone/>
              <a:defRPr sz="3779" b="1"/>
            </a:lvl7pPr>
            <a:lvl8pPr marL="7559586" indent="0">
              <a:buNone/>
              <a:defRPr sz="3779" b="1"/>
            </a:lvl8pPr>
            <a:lvl9pPr marL="8639527" indent="0">
              <a:buNone/>
              <a:defRPr sz="377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2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41" indent="0">
              <a:buNone/>
              <a:defRPr sz="4724" b="1"/>
            </a:lvl2pPr>
            <a:lvl3pPr marL="2159881" indent="0">
              <a:buNone/>
              <a:defRPr sz="4252" b="1"/>
            </a:lvl3pPr>
            <a:lvl4pPr marL="3239823" indent="0">
              <a:buNone/>
              <a:defRPr sz="3779" b="1"/>
            </a:lvl4pPr>
            <a:lvl5pPr marL="4319763" indent="0">
              <a:buNone/>
              <a:defRPr sz="3779" b="1"/>
            </a:lvl5pPr>
            <a:lvl6pPr marL="5399704" indent="0">
              <a:buNone/>
              <a:defRPr sz="3779" b="1"/>
            </a:lvl6pPr>
            <a:lvl7pPr marL="6479644" indent="0">
              <a:buNone/>
              <a:defRPr sz="3779" b="1"/>
            </a:lvl7pPr>
            <a:lvl8pPr marL="7559586" indent="0">
              <a:buNone/>
              <a:defRPr sz="3779" b="1"/>
            </a:lvl8pPr>
            <a:lvl9pPr marL="8639527" indent="0">
              <a:buNone/>
              <a:defRPr sz="377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2" y="11834740"/>
            <a:ext cx="9182611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097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68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25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6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9719786"/>
            <a:ext cx="6966409" cy="18007107"/>
          </a:xfrm>
        </p:spPr>
        <p:txBody>
          <a:bodyPr/>
          <a:lstStyle>
            <a:lvl1pPr marL="0" indent="0">
              <a:buNone/>
              <a:defRPr sz="3779"/>
            </a:lvl1pPr>
            <a:lvl2pPr marL="1079941" indent="0">
              <a:buNone/>
              <a:defRPr sz="3307"/>
            </a:lvl2pPr>
            <a:lvl3pPr marL="2159881" indent="0">
              <a:buNone/>
              <a:defRPr sz="2834"/>
            </a:lvl3pPr>
            <a:lvl4pPr marL="3239823" indent="0">
              <a:buNone/>
              <a:defRPr sz="2362"/>
            </a:lvl4pPr>
            <a:lvl5pPr marL="4319763" indent="0">
              <a:buNone/>
              <a:defRPr sz="2362"/>
            </a:lvl5pPr>
            <a:lvl6pPr marL="5399704" indent="0">
              <a:buNone/>
              <a:defRPr sz="2362"/>
            </a:lvl6pPr>
            <a:lvl7pPr marL="6479644" indent="0">
              <a:buNone/>
              <a:defRPr sz="2362"/>
            </a:lvl7pPr>
            <a:lvl8pPr marL="7559586" indent="0">
              <a:buNone/>
              <a:defRPr sz="2362"/>
            </a:lvl8pPr>
            <a:lvl9pPr marL="8639527" indent="0">
              <a:buNone/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74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6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41" indent="0">
              <a:buNone/>
              <a:defRPr sz="6614"/>
            </a:lvl2pPr>
            <a:lvl3pPr marL="2159881" indent="0">
              <a:buNone/>
              <a:defRPr sz="5669"/>
            </a:lvl3pPr>
            <a:lvl4pPr marL="3239823" indent="0">
              <a:buNone/>
              <a:defRPr sz="4724"/>
            </a:lvl4pPr>
            <a:lvl5pPr marL="4319763" indent="0">
              <a:buNone/>
              <a:defRPr sz="4724"/>
            </a:lvl5pPr>
            <a:lvl6pPr marL="5399704" indent="0">
              <a:buNone/>
              <a:defRPr sz="4724"/>
            </a:lvl6pPr>
            <a:lvl7pPr marL="6479644" indent="0">
              <a:buNone/>
              <a:defRPr sz="4724"/>
            </a:lvl7pPr>
            <a:lvl8pPr marL="7559586" indent="0">
              <a:buNone/>
              <a:defRPr sz="4724"/>
            </a:lvl8pPr>
            <a:lvl9pPr marL="8639527" indent="0">
              <a:buNone/>
              <a:defRPr sz="472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9719786"/>
            <a:ext cx="6966409" cy="18007107"/>
          </a:xfrm>
        </p:spPr>
        <p:txBody>
          <a:bodyPr/>
          <a:lstStyle>
            <a:lvl1pPr marL="0" indent="0">
              <a:buNone/>
              <a:defRPr sz="3779"/>
            </a:lvl1pPr>
            <a:lvl2pPr marL="1079941" indent="0">
              <a:buNone/>
              <a:defRPr sz="3307"/>
            </a:lvl2pPr>
            <a:lvl3pPr marL="2159881" indent="0">
              <a:buNone/>
              <a:defRPr sz="2834"/>
            </a:lvl3pPr>
            <a:lvl4pPr marL="3239823" indent="0">
              <a:buNone/>
              <a:defRPr sz="2362"/>
            </a:lvl4pPr>
            <a:lvl5pPr marL="4319763" indent="0">
              <a:buNone/>
              <a:defRPr sz="2362"/>
            </a:lvl5pPr>
            <a:lvl6pPr marL="5399704" indent="0">
              <a:buNone/>
              <a:defRPr sz="2362"/>
            </a:lvl6pPr>
            <a:lvl7pPr marL="6479644" indent="0">
              <a:buNone/>
              <a:defRPr sz="2362"/>
            </a:lvl7pPr>
            <a:lvl8pPr marL="7559586" indent="0">
              <a:buNone/>
              <a:defRPr sz="2362"/>
            </a:lvl8pPr>
            <a:lvl9pPr marL="8639527" indent="0">
              <a:buNone/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03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71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04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59881" rtl="0" eaLnBrk="1" latinLnBrk="0" hangingPunct="1">
        <a:lnSpc>
          <a:spcPct val="90000"/>
        </a:lnSpc>
        <a:spcBef>
          <a:spcPct val="0"/>
        </a:spcBef>
        <a:buNone/>
        <a:defRPr sz="103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70" indent="-539970" algn="l" defTabSz="2159881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11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85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79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73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674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616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557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497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41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881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823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763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704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644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586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527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A501F-0E4C-8158-1940-438E3476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5ED46-67A7-F006-5F6F-0043536EF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1303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2D2F8A-1DD1-81CC-FEA1-34F1559EE581}"/>
              </a:ext>
            </a:extLst>
          </p:cNvPr>
          <p:cNvSpPr txBox="1"/>
          <p:nvPr/>
        </p:nvSpPr>
        <p:spPr>
          <a:xfrm>
            <a:off x="8533204" y="3611791"/>
            <a:ext cx="451277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6600" dirty="0">
                <a:solidFill>
                  <a:schemeClr val="bg1"/>
                </a:solidFill>
              </a:rPr>
              <a:t>Bildiri başlığı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979C04-F802-5CCD-BF91-29694712B019}"/>
              </a:ext>
            </a:extLst>
          </p:cNvPr>
          <p:cNvSpPr txBox="1"/>
          <p:nvPr/>
        </p:nvSpPr>
        <p:spPr>
          <a:xfrm>
            <a:off x="2866475" y="9563100"/>
            <a:ext cx="47288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Giriş ve Amaçlar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D6A61-C2E0-3423-E929-779D808D0F07}"/>
              </a:ext>
            </a:extLst>
          </p:cNvPr>
          <p:cNvSpPr txBox="1"/>
          <p:nvPr/>
        </p:nvSpPr>
        <p:spPr>
          <a:xfrm>
            <a:off x="13012830" y="9648230"/>
            <a:ext cx="57202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Materyal ve </a:t>
            </a:r>
            <a:r>
              <a:rPr lang="tr-TR" sz="5400" dirty="0" err="1">
                <a:solidFill>
                  <a:schemeClr val="bg1"/>
                </a:solidFill>
              </a:rPr>
              <a:t>Metod</a:t>
            </a:r>
            <a:r>
              <a:rPr lang="tr-TR" sz="5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B92EB5-7E46-FCC5-134C-B35C8786D0E2}"/>
              </a:ext>
            </a:extLst>
          </p:cNvPr>
          <p:cNvSpPr txBox="1"/>
          <p:nvPr/>
        </p:nvSpPr>
        <p:spPr>
          <a:xfrm>
            <a:off x="13327184" y="12975968"/>
            <a:ext cx="63388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/>
              <a:t>Var ise görseller buraya eklenebilir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E251A-8E15-904C-60FB-B79B6FF30984}"/>
              </a:ext>
            </a:extLst>
          </p:cNvPr>
          <p:cNvSpPr txBox="1"/>
          <p:nvPr/>
        </p:nvSpPr>
        <p:spPr>
          <a:xfrm>
            <a:off x="1933514" y="12690902"/>
            <a:ext cx="66098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/>
              <a:t>Konuyla ilgili genel bilgi ve içerik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68A902-C4A2-F5DD-8781-6CBD180BB23D}"/>
              </a:ext>
            </a:extLst>
          </p:cNvPr>
          <p:cNvSpPr txBox="1"/>
          <p:nvPr/>
        </p:nvSpPr>
        <p:spPr>
          <a:xfrm>
            <a:off x="9157434" y="16925836"/>
            <a:ext cx="26212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Sonuçlar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DFE890-7955-83DE-58CD-EEE7555CAAC0}"/>
              </a:ext>
            </a:extLst>
          </p:cNvPr>
          <p:cNvSpPr txBox="1"/>
          <p:nvPr/>
        </p:nvSpPr>
        <p:spPr>
          <a:xfrm>
            <a:off x="9157434" y="21650236"/>
            <a:ext cx="25895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Tartışma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3D8D89-10FD-4D4F-6F38-87E36A0EB448}"/>
              </a:ext>
            </a:extLst>
          </p:cNvPr>
          <p:cNvSpPr txBox="1"/>
          <p:nvPr/>
        </p:nvSpPr>
        <p:spPr>
          <a:xfrm>
            <a:off x="7989768" y="18531364"/>
            <a:ext cx="6338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/>
              <a:t>Çalışma bulguları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572C5D-7C70-DA75-AD33-16437767DCA3}"/>
              </a:ext>
            </a:extLst>
          </p:cNvPr>
          <p:cNvSpPr txBox="1"/>
          <p:nvPr/>
        </p:nvSpPr>
        <p:spPr>
          <a:xfrm>
            <a:off x="7081617" y="23255764"/>
            <a:ext cx="9330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/>
              <a:t>Sonuçların yorumlanması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6E26C1-2462-8844-AFFF-91E8813E8ADE}"/>
              </a:ext>
            </a:extLst>
          </p:cNvPr>
          <p:cNvSpPr txBox="1"/>
          <p:nvPr/>
        </p:nvSpPr>
        <p:spPr>
          <a:xfrm>
            <a:off x="4645762" y="6302633"/>
            <a:ext cx="122213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dirty="0"/>
              <a:t>Yazar 1 Adı Soyadı, Yazar 2 Adı Soyadı, …</a:t>
            </a:r>
          </a:p>
          <a:p>
            <a:pPr algn="ctr"/>
            <a:r>
              <a:rPr lang="tr-TR" sz="3600" dirty="0"/>
              <a:t>Yazar 1 Kurum Adresi</a:t>
            </a:r>
          </a:p>
          <a:p>
            <a:pPr algn="ctr"/>
            <a:r>
              <a:rPr lang="tr-TR" sz="3600" dirty="0"/>
              <a:t>Yazar 2 Kurum Adresi</a:t>
            </a:r>
          </a:p>
          <a:p>
            <a:pPr algn="ctr"/>
            <a:r>
              <a:rPr lang="tr-TR" sz="3600" dirty="0"/>
              <a:t>…</a:t>
            </a:r>
            <a:endParaRPr lang="tr-TR" sz="4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50E4FA-4F10-FAC1-4659-E93DD450E765}"/>
              </a:ext>
            </a:extLst>
          </p:cNvPr>
          <p:cNvSpPr txBox="1"/>
          <p:nvPr/>
        </p:nvSpPr>
        <p:spPr>
          <a:xfrm>
            <a:off x="2056207" y="26869936"/>
            <a:ext cx="3353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Referanslar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A38230-3EFC-C224-2707-FBEA943732EC}"/>
              </a:ext>
            </a:extLst>
          </p:cNvPr>
          <p:cNvSpPr txBox="1"/>
          <p:nvPr/>
        </p:nvSpPr>
        <p:spPr>
          <a:xfrm>
            <a:off x="9461664" y="26869936"/>
            <a:ext cx="26558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Teşekkür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540881-3EA9-3794-7541-14D472A760A0}"/>
              </a:ext>
            </a:extLst>
          </p:cNvPr>
          <p:cNvSpPr txBox="1"/>
          <p:nvPr/>
        </p:nvSpPr>
        <p:spPr>
          <a:xfrm>
            <a:off x="16953763" y="26908036"/>
            <a:ext cx="22327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İletişim</a:t>
            </a:r>
          </a:p>
        </p:txBody>
      </p:sp>
    </p:spTree>
    <p:extLst>
      <p:ext uri="{BB962C8B-B14F-4D97-AF65-F5344CB8AC3E}">
        <p14:creationId xmlns:p14="http://schemas.microsoft.com/office/powerpoint/2010/main" val="195594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913FFEB6762B7C4EA32C27CAA424451F" ma:contentTypeVersion="12" ma:contentTypeDescription="Yeni belge oluşturun." ma:contentTypeScope="" ma:versionID="e4f27dec2398ac9ff6e4d1b196b24241">
  <xsd:schema xmlns:xsd="http://www.w3.org/2001/XMLSchema" xmlns:xs="http://www.w3.org/2001/XMLSchema" xmlns:p="http://schemas.microsoft.com/office/2006/metadata/properties" xmlns:ns2="de54e5ab-b957-468b-b868-61f484acbaec" xmlns:ns3="c348c62a-2fe7-49cd-8ca8-41c206052824" targetNamespace="http://schemas.microsoft.com/office/2006/metadata/properties" ma:root="true" ma:fieldsID="939447e6e00add0dbe96c3e7e3891d2f" ns2:_="" ns3:_="">
    <xsd:import namespace="de54e5ab-b957-468b-b868-61f484acbaec"/>
    <xsd:import namespace="c348c62a-2fe7-49cd-8ca8-41c2060528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Dosyaba_x011f_lant_x0131_s_x0131_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4e5ab-b957-468b-b868-61f484acb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Dosyaba_x011f_lant_x0131_s_x0131_" ma:index="15" nillable="true" ma:displayName="Dosya bağlantısı" ma:format="Hyperlink" ma:internalName="Dosyaba_x011f_lant_x0131_s_x0131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17" nillable="true" ma:displayName="Resim Etiketleri_0" ma:hidden="true" ma:internalName="lcf76f155ced4ddcb4097134ff3c332f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8c62a-2fe7-49cd-8ca8-41c20605282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f952c32-ec52-4cc3-9c99-b2f666f2acb0}" ma:internalName="TaxCatchAll" ma:showField="CatchAllData" ma:web="c348c62a-2fe7-49cd-8ca8-41c2060528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4e5ab-b957-468b-b868-61f484acbaec" xsi:nil="true"/>
    <TaxCatchAll xmlns="c348c62a-2fe7-49cd-8ca8-41c206052824" xsi:nil="true"/>
    <Dosyaba_x011f_lant_x0131_s_x0131_ xmlns="de54e5ab-b957-468b-b868-61f484acbaec">
      <Url xsi:nil="true"/>
      <Description xsi:nil="true"/>
    </Dosyaba_x011f_lant_x0131_s_x0131_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C31C63-F8EB-45FB-AAC3-A903E2672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54e5ab-b957-468b-b868-61f484acbaec"/>
    <ds:schemaRef ds:uri="c348c62a-2fe7-49cd-8ca8-41c2060528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EAD348-4165-4AB0-92AC-C0D139F8E101}">
  <ds:schemaRefs>
    <ds:schemaRef ds:uri="http://schemas.microsoft.com/office/2006/metadata/properties"/>
    <ds:schemaRef ds:uri="http://schemas.microsoft.com/office/infopath/2007/PartnerControls"/>
    <ds:schemaRef ds:uri="de54e5ab-b957-468b-b868-61f484acbaec"/>
    <ds:schemaRef ds:uri="c348c62a-2fe7-49cd-8ca8-41c206052824"/>
  </ds:schemaRefs>
</ds:datastoreItem>
</file>

<file path=customXml/itemProps3.xml><?xml version="1.0" encoding="utf-8"?>
<ds:datastoreItem xmlns:ds="http://schemas.openxmlformats.org/officeDocument/2006/customXml" ds:itemID="{FDEB9919-3A94-4ABB-81DD-29EE49FB9E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447</TotalTime>
  <Words>48</Words>
  <Application>Microsoft Office PowerPoint</Application>
  <PresentationFormat>Custom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Teması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Elif Begüm ELÇİOĞLU</dc:creator>
  <cp:lastModifiedBy>Elif Begüm ELÇİOĞLU</cp:lastModifiedBy>
  <cp:revision>5</cp:revision>
  <dcterms:created xsi:type="dcterms:W3CDTF">2026-01-08T13:47:14Z</dcterms:created>
  <dcterms:modified xsi:type="dcterms:W3CDTF">2026-04-06T13:40:10Z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0x010100913FFEB6762B7C4EA32C27CAA424451F</vt:lpwstr>
  </property>
</Properties>
</file>